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5" d="100"/>
          <a:sy n="45" d="100"/>
        </p:scale>
        <p:origin x="-132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29073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625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7346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320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707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4788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8290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2229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810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335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923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CC132-CDA3-423A-8102-15CF9F6CB2A3}" type="datetimeFigureOut">
              <a:rPr lang="he-IL" smtClean="0"/>
              <a:t>כ"ח/כסלו/תשע"ד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C6876-0614-49D3-A4EA-03881F4389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81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1" t="57797" r="28360"/>
          <a:stretch/>
        </p:blipFill>
        <p:spPr bwMode="auto">
          <a:xfrm>
            <a:off x="1628800" y="1043608"/>
            <a:ext cx="3256351" cy="653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31340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‫הצגה על המסך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מאמא אורית</dc:creator>
  <cp:lastModifiedBy>קריכלי דיאנה</cp:lastModifiedBy>
  <cp:revision>1</cp:revision>
  <dcterms:created xsi:type="dcterms:W3CDTF">2013-11-14T09:06:54Z</dcterms:created>
  <dcterms:modified xsi:type="dcterms:W3CDTF">2013-12-01T09:21:43Z</dcterms:modified>
</cp:coreProperties>
</file>